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27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9BEFC-1F05-7805-0548-D13F10B7E1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4914" y="5169159"/>
            <a:ext cx="6826898" cy="906722"/>
          </a:xfrm>
        </p:spPr>
        <p:txBody>
          <a:bodyPr anchor="b">
            <a:normAutofit/>
          </a:bodyPr>
          <a:lstStyle>
            <a:lvl1pPr algn="l">
              <a:defRPr sz="2800" b="1">
                <a:solidFill>
                  <a:srgbClr val="2E276A"/>
                </a:solidFill>
                <a:latin typeface="Ubuntu" panose="020B0504030602030204" pitchFamily="34" charset="0"/>
              </a:defRPr>
            </a:lvl1pPr>
          </a:lstStyle>
          <a:p>
            <a:r>
              <a:rPr lang="en-US" dirty="0"/>
              <a:t>Place your Presentation Title</a:t>
            </a:r>
            <a:br>
              <a:rPr lang="en-US" dirty="0"/>
            </a:br>
            <a:r>
              <a:rPr lang="en-US" dirty="0"/>
              <a:t>in this field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F5827D-396A-03AF-668F-295194FC8D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14" y="6150527"/>
            <a:ext cx="9144000" cy="34358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E276A"/>
                </a:solidFill>
                <a:latin typeface="Ubuntu" panose="020B05040306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Subtitle or Name can be placed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0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46F39-8E14-7263-0438-E32B84965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AAE4C-10E6-4CC8-0718-FABD89B78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F1E21-EABB-C8FC-D956-4866A4E0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B8B3-BBED-A272-D572-AD0AED11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1C5ED-4A0C-1092-1A99-45F4D410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41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82F7C4-8977-D0D1-EFDF-A54701694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0B284-7882-C864-6D90-18CFFD687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19109-265A-1A77-DD04-2360E9A0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7F57C-28CD-4853-C6D3-ACE7697F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F69AC-8693-3A14-7E6F-1AE57759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358E-3628-4F51-DD06-4C9DAF05C3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7624" y="587829"/>
            <a:ext cx="8770776" cy="1102859"/>
          </a:xfrm>
        </p:spPr>
        <p:txBody>
          <a:bodyPr>
            <a:normAutofit/>
          </a:bodyPr>
          <a:lstStyle>
            <a:lvl1pPr>
              <a:defRPr sz="2800" b="0">
                <a:solidFill>
                  <a:srgbClr val="2E276A"/>
                </a:solidFill>
                <a:latin typeface="Ubuntu" panose="020B0504030602030204" pitchFamily="34" charset="0"/>
              </a:defRPr>
            </a:lvl1pPr>
          </a:lstStyle>
          <a:p>
            <a:r>
              <a:rPr lang="en-US" dirty="0"/>
              <a:t>Insert the Slide Title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6842-3C3B-AEEF-E7EC-C3A3BAC646D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95534" y="1909601"/>
            <a:ext cx="10058401" cy="4631158"/>
          </a:xfrm>
        </p:spPr>
        <p:txBody>
          <a:bodyPr>
            <a:normAutofit/>
          </a:bodyPr>
          <a:lstStyle>
            <a:lvl1pPr marL="0" indent="0" algn="just">
              <a:buFont typeface="Arial" panose="020B0604020202020204" pitchFamily="34" charset="0"/>
              <a:buNone/>
              <a:defRPr sz="1500" b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defRPr>
            </a:lvl1pPr>
            <a:lvl2pPr algn="just">
              <a:defRPr sz="1500" b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defRPr>
            </a:lvl2pPr>
            <a:lvl3pPr algn="just">
              <a:defRPr sz="1500" b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defRPr>
            </a:lvl3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Destinct</a:t>
            </a:r>
            <a:r>
              <a:rPr lang="en-US" dirty="0"/>
              <a:t> </a:t>
            </a:r>
            <a:r>
              <a:rPr lang="en-US" dirty="0" err="1"/>
              <a:t>iaspeliquunt</a:t>
            </a:r>
            <a:r>
              <a:rPr lang="en-US" dirty="0"/>
              <a:t> </a:t>
            </a:r>
            <a:r>
              <a:rPr lang="en-US" dirty="0" err="1"/>
              <a:t>officta</a:t>
            </a:r>
            <a:r>
              <a:rPr lang="en-US" dirty="0"/>
              <a:t> </a:t>
            </a:r>
            <a:r>
              <a:rPr lang="en-US" dirty="0" err="1"/>
              <a:t>quamusam</a:t>
            </a:r>
            <a:r>
              <a:rPr lang="en-US" dirty="0"/>
              <a:t> a </a:t>
            </a:r>
            <a:r>
              <a:rPr lang="en-US" dirty="0" err="1"/>
              <a:t>sequam</a:t>
            </a:r>
            <a:r>
              <a:rPr lang="en-US" dirty="0"/>
              <a:t>, </a:t>
            </a:r>
            <a:r>
              <a:rPr lang="en-US" dirty="0" err="1"/>
              <a:t>nosserf</a:t>
            </a:r>
            <a:r>
              <a:rPr lang="en-US" dirty="0"/>
              <a:t> </a:t>
            </a:r>
            <a:r>
              <a:rPr lang="en-US" dirty="0" err="1"/>
              <a:t>ernate</a:t>
            </a:r>
            <a:r>
              <a:rPr lang="en-US" dirty="0"/>
              <a:t> es </a:t>
            </a:r>
            <a:r>
              <a:rPr lang="en-US" dirty="0" err="1"/>
              <a:t>aciendigenis</a:t>
            </a:r>
            <a:r>
              <a:rPr lang="en-US" dirty="0"/>
              <a:t> </a:t>
            </a:r>
            <a:r>
              <a:rPr lang="en-US" dirty="0" err="1"/>
              <a:t>nullend</a:t>
            </a:r>
            <a:r>
              <a:rPr lang="en-US" dirty="0"/>
              <a:t> </a:t>
            </a:r>
            <a:r>
              <a:rPr lang="en-US" dirty="0" err="1"/>
              <a:t>unturist</a:t>
            </a:r>
            <a:r>
              <a:rPr lang="en-US" dirty="0"/>
              <a:t> </a:t>
            </a:r>
            <a:r>
              <a:rPr lang="en-US" dirty="0" err="1"/>
              <a:t>omnisquis</a:t>
            </a:r>
            <a:r>
              <a:rPr lang="en-US" dirty="0"/>
              <a:t> </a:t>
            </a:r>
            <a:r>
              <a:rPr lang="en-US" dirty="0" err="1"/>
              <a:t>alignienisi</a:t>
            </a:r>
            <a:r>
              <a:rPr lang="en-US" dirty="0"/>
              <a:t> </a:t>
            </a:r>
            <a:r>
              <a:rPr lang="en-US" dirty="0" err="1"/>
              <a:t>volorpor</a:t>
            </a:r>
            <a:r>
              <a:rPr lang="en-US" dirty="0"/>
              <a:t> </a:t>
            </a:r>
            <a:r>
              <a:rPr lang="en-US" dirty="0" err="1"/>
              <a:t>autaerum</a:t>
            </a:r>
            <a:r>
              <a:rPr lang="en-US" dirty="0"/>
              <a:t>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tusae</a:t>
            </a:r>
            <a:r>
              <a:rPr lang="en-US" dirty="0"/>
              <a:t>. </a:t>
            </a:r>
            <a:r>
              <a:rPr lang="en-US" dirty="0" err="1"/>
              <a:t>Aximust</a:t>
            </a:r>
            <a:r>
              <a:rPr lang="en-US" dirty="0"/>
              <a:t>, </a:t>
            </a:r>
            <a:r>
              <a:rPr lang="en-US" dirty="0" err="1"/>
              <a:t>estio</a:t>
            </a:r>
            <a:r>
              <a:rPr lang="en-US" dirty="0"/>
              <a:t> </a:t>
            </a:r>
            <a:r>
              <a:rPr lang="en-US" dirty="0" err="1"/>
              <a:t>conserciis</a:t>
            </a:r>
            <a:r>
              <a:rPr lang="en-US" dirty="0"/>
              <a:t> </a:t>
            </a:r>
            <a:r>
              <a:rPr lang="en-US" dirty="0" err="1"/>
              <a:t>iunti</a:t>
            </a:r>
            <a:r>
              <a:rPr lang="en-US" dirty="0"/>
              <a:t> </a:t>
            </a:r>
            <a:r>
              <a:rPr lang="en-US" dirty="0" err="1"/>
              <a:t>iliqui</a:t>
            </a:r>
            <a:r>
              <a:rPr lang="en-US" dirty="0"/>
              <a:t> </a:t>
            </a:r>
            <a:r>
              <a:rPr lang="en-US" dirty="0" err="1"/>
              <a:t>sinctur</a:t>
            </a:r>
            <a:r>
              <a:rPr lang="en-US" dirty="0"/>
              <a:t>, </a:t>
            </a:r>
            <a:r>
              <a:rPr lang="en-US" dirty="0" err="1"/>
              <a:t>venimus</a:t>
            </a:r>
            <a:r>
              <a:rPr lang="en-US" dirty="0"/>
              <a:t> es </a:t>
            </a:r>
            <a:r>
              <a:rPr lang="en-US" dirty="0" err="1"/>
              <a:t>assinisciis</a:t>
            </a:r>
            <a:r>
              <a:rPr lang="en-US" dirty="0"/>
              <a:t> am </a:t>
            </a:r>
            <a:r>
              <a:rPr lang="en-US" dirty="0" err="1"/>
              <a:t>ipsani</a:t>
            </a:r>
            <a:r>
              <a:rPr lang="en-US" dirty="0"/>
              <a:t> </a:t>
            </a:r>
            <a:r>
              <a:rPr lang="en-US" dirty="0" err="1"/>
              <a:t>dolum</a:t>
            </a:r>
            <a:r>
              <a:rPr lang="en-US" dirty="0"/>
              <a:t>, num </a:t>
            </a:r>
            <a:r>
              <a:rPr lang="en-US" dirty="0" err="1"/>
              <a:t>exero</a:t>
            </a:r>
            <a:r>
              <a:rPr lang="en-US" dirty="0"/>
              <a:t> quid </a:t>
            </a:r>
            <a:r>
              <a:rPr lang="en-US" dirty="0" err="1"/>
              <a:t>endae</a:t>
            </a:r>
            <a:r>
              <a:rPr lang="en-US" dirty="0"/>
              <a:t> nest </a:t>
            </a:r>
            <a:r>
              <a:rPr lang="en-US" dirty="0" err="1"/>
              <a:t>omnihicia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</a:t>
            </a:r>
            <a:r>
              <a:rPr lang="en-US" dirty="0" err="1"/>
              <a:t>illuptate</a:t>
            </a:r>
            <a:r>
              <a:rPr lang="en-US" dirty="0"/>
              <a:t> post </a:t>
            </a:r>
            <a:r>
              <a:rPr lang="en-US" dirty="0" err="1"/>
              <a:t>quas</a:t>
            </a:r>
            <a:r>
              <a:rPr lang="en-US" dirty="0"/>
              <a:t> re </a:t>
            </a:r>
            <a:r>
              <a:rPr lang="en-US" dirty="0" err="1"/>
              <a:t>velibus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Presentation Structure</a:t>
            </a:r>
          </a:p>
          <a:p>
            <a:pPr lvl="1"/>
            <a:r>
              <a:rPr lang="en-US" dirty="0"/>
              <a:t>Bullet 1</a:t>
            </a:r>
          </a:p>
          <a:p>
            <a:pPr lvl="2"/>
            <a:r>
              <a:rPr lang="en-US" dirty="0"/>
              <a:t>Information</a:t>
            </a:r>
          </a:p>
          <a:p>
            <a:pPr lvl="2"/>
            <a:r>
              <a:rPr lang="en-US" dirty="0"/>
              <a:t>Description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Information</a:t>
            </a:r>
          </a:p>
          <a:p>
            <a:pPr lvl="2"/>
            <a:r>
              <a:rPr lang="en-US" dirty="0"/>
              <a:t>Description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8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C401-1132-A901-E60E-51EB450EF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AEA8A-783E-069E-1E89-5EF1B33B9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FD02-939E-BAD9-7A54-B3622D81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92616-9DE6-BDF6-54C0-4241AA58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9F596-DF85-E592-3F5E-338145A5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7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9237-2EBF-006D-3352-C7D6BBEE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51EB7-7F42-C79C-1F1E-D4ABDAE35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7E3DA-36F8-F143-71D3-219A09FDC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C38CB-B337-D43D-F892-AE5CCFDD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13257-D054-1733-3FB6-2B53C688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1EA1F-955D-1305-AA82-7BC8416B4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9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AB46-1391-CF50-C998-648CB5200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3BD0D-856D-7533-A629-6E92BAB95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2F189-573E-A2D2-94CE-C3B7ECB16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FD38E-B002-0EBA-C374-8C7EA6E7A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7D01BB-455A-EB34-948B-33FA2435E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85642-5E92-DCFF-3D03-C80988FC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4F4B7-8586-BAA2-D7AE-F6451861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BBEC8-B9E7-623B-7035-4B801F95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6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6482F-BC25-727E-0FB5-E45EA776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EA45C-515C-7BCC-54C6-8F2F451F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26E38-5A24-3A8A-8FA8-CBF3635D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C5913C-7755-1C2D-88DF-1D3ABE231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18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7CDD52-A885-E341-F3CC-A9DACE00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E9A54-E22D-6B3E-EA16-4EDEE0F6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74F77-FE49-4926-9C78-E2452240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0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8B235-9398-A64B-2434-9F53D588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07-DB24-ABBC-2D4B-DA5986EC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8BA36-1585-771F-DEF8-C7561011B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72588-1F45-CA4A-9533-75CD88DA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C469A-2730-9A1A-B9F5-71AFE32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25D9F-F830-B8FD-A8FB-1D652BBE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40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CB41-4619-FDAB-D934-10EE2D73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6AE358-BB42-77A0-4F21-D9BA4475C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10419-EA91-9346-F36E-E2F39E986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4E625-EEA7-9733-05E1-76A3CA75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03CB1-77BC-1FF2-37D0-EF91B290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D39DB-2EEA-ED8D-F893-5B335012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8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3BDBC-65DA-9503-C12A-F34D640F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64D0D-8A32-4D17-9B99-8C2CCCCDE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43DA9-3BE0-DECD-F681-0AD09CC58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8339-A9AC-4B4B-9A20-4A673D886A9E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7FA7E-79CB-8DF1-DC70-78CA72CB5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CE0DF-85D3-BC0B-1699-16F43BBE6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FD6D-DAF0-4A2C-B5D2-D74FBE0EF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52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E9CA-0414-8609-AE0F-56E8773737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C0560-BBAC-E243-B771-D23820F4C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54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CF97-034E-A458-E1A6-67A37976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7DB3D-0452-CA07-46B9-2866BA92C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37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2932D238B1E46B94ACDFF123D9B67" ma:contentTypeVersion="13" ma:contentTypeDescription="Create a new document." ma:contentTypeScope="" ma:versionID="d9b2830709bf9e6f51ae8b1617d35213">
  <xsd:schema xmlns:xsd="http://www.w3.org/2001/XMLSchema" xmlns:xs="http://www.w3.org/2001/XMLSchema" xmlns:p="http://schemas.microsoft.com/office/2006/metadata/properties" xmlns:ns2="f12fa942-b6ba-41da-b142-33411417897e" xmlns:ns3="421fcdff-5318-40ea-9851-d8a6c7e04e5b" targetNamespace="http://schemas.microsoft.com/office/2006/metadata/properties" ma:root="true" ma:fieldsID="36ebc2ff0038b33a34367f672c60d3c3" ns2:_="" ns3:_="">
    <xsd:import namespace="f12fa942-b6ba-41da-b142-33411417897e"/>
    <xsd:import namespace="421fcdff-5318-40ea-9851-d8a6c7e04e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fa942-b6ba-41da-b142-3341141789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7a82321-f9b7-40e5-b493-b165275bbc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fcdff-5318-40ea-9851-d8a6c7e04e5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e32de11-3bfd-4b21-b2f7-55cc06ae84ad}" ma:internalName="TaxCatchAll" ma:showField="CatchAllData" ma:web="421fcdff-5318-40ea-9851-d8a6c7e04e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2fa942-b6ba-41da-b142-33411417897e">
      <Terms xmlns="http://schemas.microsoft.com/office/infopath/2007/PartnerControls"/>
    </lcf76f155ced4ddcb4097134ff3c332f>
    <TaxCatchAll xmlns="421fcdff-5318-40ea-9851-d8a6c7e04e5b" xsi:nil="true"/>
  </documentManagement>
</p:properties>
</file>

<file path=customXml/itemProps1.xml><?xml version="1.0" encoding="utf-8"?>
<ds:datastoreItem xmlns:ds="http://schemas.openxmlformats.org/officeDocument/2006/customXml" ds:itemID="{C011CAD9-75D6-4BDD-9E35-E98C07755947}"/>
</file>

<file path=customXml/itemProps2.xml><?xml version="1.0" encoding="utf-8"?>
<ds:datastoreItem xmlns:ds="http://schemas.openxmlformats.org/officeDocument/2006/customXml" ds:itemID="{77BD882F-97F8-4B0A-B686-552233273378}"/>
</file>

<file path=customXml/itemProps3.xml><?xml version="1.0" encoding="utf-8"?>
<ds:datastoreItem xmlns:ds="http://schemas.openxmlformats.org/officeDocument/2006/customXml" ds:itemID="{5CEFB858-714B-489F-8077-DBB3C08DA579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Ubuntu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Illia Volkhin</dc:creator>
  <cp:lastModifiedBy>Illia Volkhin</cp:lastModifiedBy>
  <cp:revision>1</cp:revision>
  <dcterms:created xsi:type="dcterms:W3CDTF">2023-04-20T11:44:40Z</dcterms:created>
  <dcterms:modified xsi:type="dcterms:W3CDTF">2023-04-20T12:33:58Z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0x010100A782932D238B1E46B94ACDFF123D9B67</vt:lpwstr>
  </property>
</Properties>
</file>